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7" r:id="rId4"/>
    <p:sldId id="277" r:id="rId5"/>
    <p:sldId id="273" r:id="rId6"/>
    <p:sldId id="274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87" autoAdjust="0"/>
  </p:normalViewPr>
  <p:slideViewPr>
    <p:cSldViewPr>
      <p:cViewPr varScale="1">
        <p:scale>
          <a:sx n="91" d="100"/>
          <a:sy n="91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жанры </c:v>
                </c:pt>
                <c:pt idx="1">
                  <c:v>авторы</c:v>
                </c:pt>
                <c:pt idx="2">
                  <c:v>иллюстраторы</c:v>
                </c:pt>
                <c:pt idx="3">
                  <c:v>чтение наизусть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0.64</c:v>
                </c:pt>
                <c:pt idx="1">
                  <c:v>0.57999999999999996</c:v>
                </c:pt>
                <c:pt idx="2">
                  <c:v>0.48</c:v>
                </c:pt>
                <c:pt idx="3" formatCode="General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186063-DF99-485F-AC5F-D53335E4C784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900672-5D3C-4A05-ADC0-71FE6DFBF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9442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Тематическая неделя – «Международный </a:t>
            </a:r>
            <a:r>
              <a:rPr lang="ru-RU" sz="3600" dirty="0" smtClean="0"/>
              <a:t>день </a:t>
            </a:r>
            <a:r>
              <a:rPr lang="ru-RU" sz="3600" dirty="0" smtClean="0"/>
              <a:t>книги»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376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МБДОУ </a:t>
            </a:r>
            <a:r>
              <a:rPr lang="ru-RU" sz="3200" dirty="0" smtClean="0"/>
              <a:t> г. Иркутска</a:t>
            </a:r>
          </a:p>
          <a:p>
            <a:r>
              <a:rPr lang="ru-RU" sz="3200" dirty="0" smtClean="0"/>
              <a:t> детский сад № </a:t>
            </a:r>
            <a:r>
              <a:rPr lang="ru-RU" sz="3200" dirty="0" smtClean="0"/>
              <a:t>115</a:t>
            </a:r>
          </a:p>
          <a:p>
            <a:r>
              <a:rPr lang="ru-RU" sz="3200" dirty="0" smtClean="0"/>
              <a:t>Материал подготовила воспитатель </a:t>
            </a:r>
            <a:r>
              <a:rPr lang="ru-RU" sz="3200" dirty="0" smtClean="0"/>
              <a:t>Серых О.Н</a:t>
            </a:r>
          </a:p>
        </p:txBody>
      </p:sp>
    </p:spTree>
    <p:extLst>
      <p:ext uri="{BB962C8B-B14F-4D97-AF65-F5344CB8AC3E}">
        <p14:creationId xmlns:p14="http://schemas.microsoft.com/office/powerpoint/2010/main" xmlns="" val="39756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Предметное конструирование «Книжки – малышки» </a:t>
            </a:r>
            <a:br>
              <a:rPr lang="ru-RU" dirty="0" smtClean="0"/>
            </a:br>
            <a:r>
              <a:rPr lang="ru-RU" sz="2200" dirty="0" smtClean="0"/>
              <a:t>(поделки выполнены  всей семьей. Группа «Незабудки»)</a:t>
            </a:r>
            <a:endParaRPr lang="ru-RU" sz="2200" dirty="0"/>
          </a:p>
        </p:txBody>
      </p:sp>
      <p:pic>
        <p:nvPicPr>
          <p:cNvPr id="3074" name="Picture 2" descr="C:\Мои документы\Ольга\Новая папка\SDC1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247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1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 по сказке К.И.Чуковского «Краденое солнце»</a:t>
            </a:r>
            <a:br>
              <a:rPr lang="ru-RU" dirty="0" smtClean="0"/>
            </a:br>
            <a:r>
              <a:rPr lang="ru-RU" sz="2700" dirty="0" smtClean="0"/>
              <a:t>(папка передвижка   «Группа «Цыплята»)</a:t>
            </a:r>
            <a:endParaRPr lang="ru-RU" sz="2700" dirty="0"/>
          </a:p>
        </p:txBody>
      </p:sp>
      <p:pic>
        <p:nvPicPr>
          <p:cNvPr id="9" name="Picture 2" descr="C:\Мои документы\Ольга\Новая папка\SDC1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046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0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Пластилиновая живопись «</a:t>
            </a:r>
            <a:r>
              <a:rPr lang="ru-RU" dirty="0" smtClean="0"/>
              <a:t> Зайчик»</a:t>
            </a:r>
            <a:br>
              <a:rPr lang="ru-RU" dirty="0" smtClean="0"/>
            </a:br>
            <a:r>
              <a:rPr lang="ru-RU" dirty="0" smtClean="0"/>
              <a:t>по стихотворению </a:t>
            </a:r>
            <a:r>
              <a:rPr lang="ru-RU" dirty="0" err="1" smtClean="0"/>
              <a:t>А.Барто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700" dirty="0" smtClean="0"/>
              <a:t>( группа «Цыплята»)</a:t>
            </a:r>
            <a:endParaRPr lang="ru-RU" sz="2700" dirty="0"/>
          </a:p>
        </p:txBody>
      </p:sp>
      <p:pic>
        <p:nvPicPr>
          <p:cNvPr id="5123" name="Picture 3" descr="C:\Мои документы\Ольга\Новая папка\SDC10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Аппликация «Обложка книжки – малышки»  Детская </a:t>
            </a:r>
            <a:r>
              <a:rPr lang="ru-RU" sz="3100" dirty="0" smtClean="0"/>
              <a:t>библиотека своими </a:t>
            </a:r>
            <a:r>
              <a:rPr lang="ru-RU" sz="3100" dirty="0" smtClean="0"/>
              <a:t>руками.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700" dirty="0" smtClean="0"/>
              <a:t>группа «Колокольчики»)</a:t>
            </a:r>
            <a:endParaRPr lang="ru-RU" sz="2700" dirty="0"/>
          </a:p>
        </p:txBody>
      </p:sp>
      <p:pic>
        <p:nvPicPr>
          <p:cNvPr id="6146" name="Picture 2" descr="C:\Мои документы\Ольга\Новая папка\SDC1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3448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1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Плакат по произведению 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 smtClean="0"/>
              <a:t>. </a:t>
            </a:r>
            <a:r>
              <a:rPr lang="ru-RU" dirty="0" smtClean="0"/>
              <a:t>Маршака  </a:t>
            </a:r>
            <a:r>
              <a:rPr lang="ru-RU" dirty="0" smtClean="0"/>
              <a:t>«Пожар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700" dirty="0" smtClean="0"/>
              <a:t>(группа «Колокольчики»)</a:t>
            </a:r>
            <a:endParaRPr lang="ru-RU" sz="2700" dirty="0"/>
          </a:p>
        </p:txBody>
      </p:sp>
      <p:pic>
        <p:nvPicPr>
          <p:cNvPr id="7170" name="Picture 2" descr="C:\Мои документы\Ольга\Новая папка\SDC1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185280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3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460432" cy="12527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Агитационный плакат </a:t>
            </a:r>
            <a:r>
              <a:rPr lang="ru-RU" sz="3200" dirty="0" smtClean="0"/>
              <a:t>по стихотворению </a:t>
            </a:r>
            <a:br>
              <a:rPr lang="ru-RU" sz="3200" dirty="0" smtClean="0"/>
            </a:br>
            <a:r>
              <a:rPr lang="ru-RU" sz="3200" dirty="0" smtClean="0"/>
              <a:t> С</a:t>
            </a:r>
            <a:r>
              <a:rPr lang="ru-RU" sz="3200" dirty="0" smtClean="0"/>
              <a:t>. </a:t>
            </a:r>
            <a:r>
              <a:rPr lang="ru-RU" sz="3200" dirty="0" smtClean="0"/>
              <a:t>Михалкова </a:t>
            </a:r>
            <a:r>
              <a:rPr lang="ru-RU" sz="3200" dirty="0" smtClean="0"/>
              <a:t>«Кошкин дом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200" dirty="0" smtClean="0"/>
              <a:t>(группа «Ромашка»)</a:t>
            </a:r>
            <a:endParaRPr lang="ru-RU" sz="2200" dirty="0"/>
          </a:p>
        </p:txBody>
      </p:sp>
      <p:pic>
        <p:nvPicPr>
          <p:cNvPr id="8194" name="Picture 2" descr="C:\Мои документы\Ольга\Новая папка\SDC1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6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Предметная лепка «Машенька»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по  Р.Н.Сказкам  </a:t>
            </a:r>
            <a:br>
              <a:rPr lang="ru-RU" dirty="0" smtClean="0"/>
            </a:br>
            <a:r>
              <a:rPr lang="ru-RU" sz="2700" dirty="0" smtClean="0"/>
              <a:t>(группа «Ромашка»)</a:t>
            </a:r>
            <a:endParaRPr lang="ru-RU" sz="2700" dirty="0"/>
          </a:p>
        </p:txBody>
      </p:sp>
      <p:pic>
        <p:nvPicPr>
          <p:cNvPr id="9218" name="Picture 2" descr="C:\Мои документы\Ольга\Новая папка\SDC1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926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4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Рисование и аппликация  «Книжки малышки».  Любимые сказки</a:t>
            </a:r>
            <a:br>
              <a:rPr lang="ru-RU" sz="3200" dirty="0" smtClean="0"/>
            </a:br>
            <a:r>
              <a:rPr lang="ru-RU" sz="3200" dirty="0" smtClean="0"/>
              <a:t>(группа «Рябинка»)</a:t>
            </a:r>
            <a:endParaRPr lang="ru-RU" sz="3200" dirty="0"/>
          </a:p>
        </p:txBody>
      </p:sp>
      <p:pic>
        <p:nvPicPr>
          <p:cNvPr id="10242" name="Picture 2" descr="C:\Мои документы\Ольга\Новая папка\SDC1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9127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4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Предметная лепка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smtClean="0"/>
              <a:t>Сказочные </a:t>
            </a:r>
            <a:r>
              <a:rPr lang="ru-RU" dirty="0" smtClean="0"/>
              <a:t>герои»</a:t>
            </a:r>
            <a:br>
              <a:rPr lang="ru-RU" dirty="0" smtClean="0"/>
            </a:br>
            <a:r>
              <a:rPr lang="ru-RU" sz="2700" dirty="0" smtClean="0"/>
              <a:t>(группа «Рябинка»)</a:t>
            </a:r>
            <a:endParaRPr lang="ru-RU" sz="2700" dirty="0"/>
          </a:p>
        </p:txBody>
      </p:sp>
      <p:pic>
        <p:nvPicPr>
          <p:cNvPr id="11266" name="Picture 2" descr="C:\Мои документы\Ольга\Новая папка\SDC1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087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4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детского творчества   по теме:«В </a:t>
            </a:r>
            <a:r>
              <a:rPr lang="ru-RU" dirty="0" smtClean="0"/>
              <a:t>школу вместе с </a:t>
            </a:r>
            <a:r>
              <a:rPr lang="ru-RU" dirty="0" smtClean="0"/>
              <a:t>книжкой»</a:t>
            </a:r>
            <a:br>
              <a:rPr lang="ru-RU" dirty="0" smtClean="0"/>
            </a:br>
            <a:r>
              <a:rPr lang="ru-RU" sz="2700" dirty="0" smtClean="0"/>
              <a:t>(группа «Одуванчики»)</a:t>
            </a:r>
            <a:endParaRPr lang="ru-RU" sz="2700" dirty="0"/>
          </a:p>
        </p:txBody>
      </p:sp>
      <p:pic>
        <p:nvPicPr>
          <p:cNvPr id="12290" name="Picture 2" descr="C:\Мои документы\Ольга\Новая папка\SDC1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53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в детских магазинах можно встретить огромное количество различных развивающих </a:t>
            </a:r>
            <a:r>
              <a:rPr lang="ru-RU" dirty="0" smtClean="0"/>
              <a:t>игрушек и книг  </a:t>
            </a:r>
            <a:r>
              <a:rPr lang="ru-RU" dirty="0"/>
              <a:t>Однако не всех родителей устраивает либо их цена, либо качество. Да и хочется, чтобы подобная </a:t>
            </a:r>
            <a:r>
              <a:rPr lang="ru-RU" dirty="0" smtClean="0"/>
              <a:t>игрушка или  </a:t>
            </a:r>
            <a:r>
              <a:rPr lang="ru-RU" dirty="0"/>
              <a:t>послужила подольше, не надоедала малышу.</a:t>
            </a:r>
          </a:p>
          <a:p>
            <a:r>
              <a:rPr lang="ru-RU" dirty="0"/>
              <a:t>Существует альтернатива покупным </a:t>
            </a:r>
            <a:r>
              <a:rPr lang="ru-RU" dirty="0" smtClean="0"/>
              <a:t>игрушкам и книгам  </a:t>
            </a:r>
            <a:r>
              <a:rPr lang="ru-RU" dirty="0"/>
              <a:t>– вещи, сделанные своими руками.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6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00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Выставка индивидуальных работ: «Книжки - малышки и закладки»</a:t>
            </a:r>
            <a:br>
              <a:rPr lang="ru-RU" sz="3600" dirty="0" smtClean="0"/>
            </a:br>
            <a:r>
              <a:rPr lang="ru-RU" sz="2400" dirty="0" smtClean="0"/>
              <a:t>(группа «Одуванчики»)</a:t>
            </a:r>
            <a:endParaRPr lang="ru-RU" sz="2400" dirty="0"/>
          </a:p>
        </p:txBody>
      </p:sp>
      <p:pic>
        <p:nvPicPr>
          <p:cNvPr id="13314" name="Picture 2" descr="C:\Мои документы\Ольга\Новая папка\SDC1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0567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0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Книжки – раскраски  «Серенький ёжик»</a:t>
            </a:r>
            <a:br>
              <a:rPr lang="ru-RU" sz="3600" dirty="0" smtClean="0"/>
            </a:br>
            <a:r>
              <a:rPr lang="ru-RU" sz="3600" dirty="0" smtClean="0"/>
              <a:t>(группа «Одуванчики»)</a:t>
            </a:r>
            <a:endParaRPr lang="ru-RU" sz="3600" dirty="0"/>
          </a:p>
        </p:txBody>
      </p:sp>
      <p:pic>
        <p:nvPicPr>
          <p:cNvPr id="14340" name="Picture 4" descr="C:\Мои документы\Ольга\Новая папка\SDC1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567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1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ориентиры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Называют жанры литературных произведений</a:t>
            </a:r>
          </a:p>
          <a:p>
            <a:r>
              <a:rPr lang="ru-RU" dirty="0" smtClean="0"/>
              <a:t>Узнают  2-3 авторов </a:t>
            </a:r>
            <a:r>
              <a:rPr lang="ru-RU" dirty="0" smtClean="0"/>
              <a:t> </a:t>
            </a:r>
            <a:r>
              <a:rPr lang="ru-RU" dirty="0" smtClean="0"/>
              <a:t>и иллюстраторов  книг</a:t>
            </a:r>
          </a:p>
          <a:p>
            <a:r>
              <a:rPr lang="ru-RU" dirty="0" smtClean="0"/>
              <a:t>Называют любимые сказки, рассказы</a:t>
            </a:r>
          </a:p>
          <a:p>
            <a:r>
              <a:rPr lang="ru-RU" dirty="0" smtClean="0"/>
              <a:t>Знают наизусть 2-3 любимых стихотворения 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4"/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75467"/>
            <a:ext cx="8568952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Проекты по результатам тематической недели в разных возрастных группа изготовление книжек – малышек</a:t>
            </a:r>
          </a:p>
          <a:p>
            <a:r>
              <a:rPr lang="ru-RU" dirty="0" smtClean="0"/>
              <a:t>Группа «Цыплята» сказка К. </a:t>
            </a:r>
            <a:r>
              <a:rPr lang="ru-RU" dirty="0" smtClean="0"/>
              <a:t>Чуковского. </a:t>
            </a:r>
            <a:r>
              <a:rPr lang="ru-RU" dirty="0" smtClean="0"/>
              <a:t>Краденое солнце</a:t>
            </a:r>
            <a:endParaRPr lang="ru-RU" dirty="0"/>
          </a:p>
          <a:p>
            <a:r>
              <a:rPr lang="ru-RU" dirty="0" smtClean="0"/>
              <a:t>Группа «Незабудки» </a:t>
            </a:r>
            <a:r>
              <a:rPr lang="ru-RU" dirty="0" smtClean="0"/>
              <a:t>сказка  </a:t>
            </a:r>
            <a:r>
              <a:rPr lang="ru-RU" dirty="0" smtClean="0"/>
              <a:t>Веселый алфавит</a:t>
            </a:r>
          </a:p>
          <a:p>
            <a:r>
              <a:rPr lang="ru-RU" dirty="0" smtClean="0"/>
              <a:t>Группа «Ромашка» сказка С. </a:t>
            </a:r>
            <a:r>
              <a:rPr lang="ru-RU" dirty="0" smtClean="0"/>
              <a:t>Маршака. </a:t>
            </a:r>
            <a:r>
              <a:rPr lang="ru-RU" dirty="0" smtClean="0"/>
              <a:t>Кошкин дом</a:t>
            </a:r>
          </a:p>
          <a:p>
            <a:r>
              <a:rPr lang="ru-RU" dirty="0" smtClean="0"/>
              <a:t>Группа «Рябинка» любимые сказки</a:t>
            </a:r>
          </a:p>
          <a:p>
            <a:r>
              <a:rPr lang="ru-RU" dirty="0" smtClean="0"/>
              <a:t>Группа «Колокольчик» рассказ «Пожар»</a:t>
            </a:r>
          </a:p>
          <a:p>
            <a:r>
              <a:rPr lang="ru-RU" dirty="0" smtClean="0"/>
              <a:t>Группа «Одуванчик» Школьная библиотека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своими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7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Направлено на достижение цели формирования интереса и потребности в чтении (восприятие) книг через решение следующих задач.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Формирование целостной картины мира, в том числе первичных ценностных представлений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Развитие литературной речи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Приобщение к словесному искусству, в том числе развитие художественного восприятия и эстетического вкуса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Чтение художественной литературы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876397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Создать необходимые условия для знакомства детей со сказками.</a:t>
            </a:r>
          </a:p>
          <a:p>
            <a:r>
              <a:rPr lang="ru-RU" dirty="0"/>
              <a:t>Развивать познавательные способности ребенка, любознательность, творческое воображение, память, фантазию.</a:t>
            </a:r>
          </a:p>
          <a:p>
            <a:r>
              <a:rPr lang="ru-RU" dirty="0"/>
              <a:t>Работать над звукопроизношением, развивать звуковую культуру речи детей, обогащать словарь</a:t>
            </a:r>
            <a:r>
              <a:rPr lang="ru-RU" dirty="0" smtClean="0"/>
              <a:t>, развитие </a:t>
            </a:r>
            <a:r>
              <a:rPr lang="ru-RU" dirty="0"/>
              <a:t>грамматического строя, связной, выразительной речи;</a:t>
            </a:r>
          </a:p>
          <a:p>
            <a:r>
              <a:rPr lang="ru-RU" dirty="0"/>
              <a:t>Освоение специальных средств литературно-речевой деятельности; ознакомление детей со средствами художественной выразительности.</a:t>
            </a:r>
          </a:p>
          <a:p>
            <a:r>
              <a:rPr lang="ru-RU" dirty="0"/>
              <a:t>Формировать умение пересказывать  сказки.</a:t>
            </a:r>
          </a:p>
          <a:p>
            <a:r>
              <a:rPr lang="ru-RU" dirty="0"/>
              <a:t>  Воспитывать умение отличать сказочные ситуации от реальных.</a:t>
            </a:r>
          </a:p>
          <a:p>
            <a:r>
              <a:rPr lang="ru-RU" dirty="0"/>
              <a:t> Учить детей понимать эмоциональное состояние героев сказок и своё собственное;</a:t>
            </a:r>
          </a:p>
          <a:p>
            <a:r>
              <a:rPr lang="ru-RU" dirty="0"/>
              <a:t>Привлекать детей к воспроизведению образов, используя различные варианты;</a:t>
            </a:r>
          </a:p>
          <a:p>
            <a:r>
              <a:rPr lang="ru-RU" dirty="0"/>
              <a:t>Закладывать основы нравственности, воспитывать моральные ценности.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Образовательные задачи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4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Вариант 1. Детская книга из фотоальбома</a:t>
            </a:r>
            <a:r>
              <a:rPr lang="ru-RU" dirty="0" smtClean="0"/>
              <a:t>.</a:t>
            </a:r>
          </a:p>
          <a:p>
            <a:r>
              <a:rPr lang="ru-RU" dirty="0"/>
              <a:t>Вариант 2. Детская книга в папке с файлами.</a:t>
            </a:r>
          </a:p>
          <a:p>
            <a:r>
              <a:rPr lang="ru-RU" dirty="0"/>
              <a:t>Вариант 3. Детская книга из альбомных листов</a:t>
            </a:r>
            <a:r>
              <a:rPr lang="ru-RU" dirty="0" smtClean="0"/>
              <a:t>.</a:t>
            </a:r>
          </a:p>
          <a:p>
            <a:r>
              <a:rPr lang="ru-RU" dirty="0"/>
              <a:t>Вариант 4. Книга – альбом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Другое ….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изготовления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49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Народные сказки</a:t>
            </a:r>
          </a:p>
          <a:p>
            <a:r>
              <a:rPr lang="ru-RU" sz="3200" dirty="0" smtClean="0"/>
              <a:t>Авторские сказки</a:t>
            </a:r>
          </a:p>
          <a:p>
            <a:r>
              <a:rPr lang="ru-RU" sz="3200" dirty="0" smtClean="0"/>
              <a:t>Стихи</a:t>
            </a:r>
          </a:p>
          <a:p>
            <a:r>
              <a:rPr lang="ru-RU" sz="3200" dirty="0" smtClean="0"/>
              <a:t>Песенки</a:t>
            </a:r>
          </a:p>
          <a:p>
            <a:r>
              <a:rPr lang="ru-RU" sz="3200" dirty="0" smtClean="0"/>
              <a:t>игрушки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Книжки-малышки по </a:t>
            </a:r>
            <a:r>
              <a:rPr lang="ru-RU" dirty="0" smtClean="0"/>
              <a:t>содержанию </a:t>
            </a:r>
            <a:r>
              <a:rPr lang="ru-RU" dirty="0" smtClean="0"/>
              <a:t>художественной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38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Плакат -  </a:t>
            </a:r>
            <a:r>
              <a:rPr lang="ru-RU" sz="3600" dirty="0" smtClean="0"/>
              <a:t>«Веселая азбука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2400" dirty="0" smtClean="0"/>
              <a:t>(группа «Незабудки»)</a:t>
            </a:r>
            <a:endParaRPr lang="ru-RU" sz="2400" dirty="0"/>
          </a:p>
        </p:txBody>
      </p:sp>
      <p:pic>
        <p:nvPicPr>
          <p:cNvPr id="1027" name="Picture 3" descr="C:\Мои документы\Ольга\Новая папка\SDC1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687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6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Оригами - </a:t>
            </a:r>
            <a:r>
              <a:rPr lang="ru-RU" dirty="0" smtClean="0"/>
              <a:t>з</a:t>
            </a:r>
            <a:r>
              <a:rPr lang="ru-RU" dirty="0" smtClean="0"/>
              <a:t>акладка для книги-  </a:t>
            </a:r>
            <a:r>
              <a:rPr lang="ru-RU" dirty="0" smtClean="0"/>
              <a:t>«</a:t>
            </a:r>
            <a:r>
              <a:rPr lang="ru-RU" dirty="0" err="1" smtClean="0"/>
              <a:t>Совушка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700" dirty="0" smtClean="0"/>
              <a:t>(группа «Незабудки»)</a:t>
            </a:r>
            <a:endParaRPr lang="ru-RU" sz="2700" dirty="0"/>
          </a:p>
        </p:txBody>
      </p:sp>
      <p:pic>
        <p:nvPicPr>
          <p:cNvPr id="2050" name="Picture 2" descr="C:\Мои документы\Ольга\Новая папка\SDC1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6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467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Тематическая неделя – «Международный день книги»</vt:lpstr>
      <vt:lpstr>Актуальность</vt:lpstr>
      <vt:lpstr>Сказка своими руками</vt:lpstr>
      <vt:lpstr>Чтение художественной литературы</vt:lpstr>
      <vt:lpstr>Образовательные задачи</vt:lpstr>
      <vt:lpstr>Варианты изготовления</vt:lpstr>
      <vt:lpstr>Книжки-малышки по содержанию художественной литературы</vt:lpstr>
      <vt:lpstr>Плакат -  «Веселая азбука» (группа «Незабудки»)</vt:lpstr>
      <vt:lpstr>Оригами - закладка для книги-  «Совушка» (группа «Незабудки»)</vt:lpstr>
      <vt:lpstr>Предметное конструирование «Книжки – малышки»  (поделки выполнены  всей семьей. Группа «Незабудки»)</vt:lpstr>
      <vt:lpstr>Аппликация  по сказке К.И.Чуковского «Краденое солнце» (папка передвижка   «Группа «Цыплята»)</vt:lpstr>
      <vt:lpstr>Пластилиновая живопись « Зайчик» по стихотворению А.Барто. ( группа «Цыплята»)</vt:lpstr>
      <vt:lpstr>Аппликация «Обложка книжки – малышки»  Детская библиотека своими руками. (группа «Колокольчики»)</vt:lpstr>
      <vt:lpstr>Плакат по произведению  С. Маршака  «Пожар» (группа «Колокольчики»)</vt:lpstr>
      <vt:lpstr>Агитационный плакат по стихотворению   С. Михалкова «Кошкин дом»  (группа «Ромашка»)</vt:lpstr>
      <vt:lpstr>Предметная лепка «Машенька»  по  Р.Н.Сказкам   (группа «Ромашка»)</vt:lpstr>
      <vt:lpstr>Рисование и аппликация  «Книжки малышки».  Любимые сказки (группа «Рябинка»)</vt:lpstr>
      <vt:lpstr>Предметная лепка  « Сказочные герои» (группа «Рябинка»)</vt:lpstr>
      <vt:lpstr>Центр детского творчества   по теме:«В школу вместе с книжкой» (группа «Одуванчики»)</vt:lpstr>
      <vt:lpstr>Выставка индивидуальных работ: «Книжки - малышки и закладки» (группа «Одуванчики»)</vt:lpstr>
      <vt:lpstr>Книжки – раскраски  «Серенький ёжик» (группа «Одуванчики»)</vt:lpstr>
      <vt:lpstr>Целевые ориентиры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книги</dc:title>
  <dc:creator>1</dc:creator>
  <cp:lastModifiedBy>детский сад №115</cp:lastModifiedBy>
  <cp:revision>16</cp:revision>
  <dcterms:created xsi:type="dcterms:W3CDTF">2016-04-25T13:29:20Z</dcterms:created>
  <dcterms:modified xsi:type="dcterms:W3CDTF">2016-04-26T05:06:10Z</dcterms:modified>
</cp:coreProperties>
</file>